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3" r:id="rId2"/>
    <p:sldId id="285" r:id="rId3"/>
    <p:sldId id="284" r:id="rId4"/>
    <p:sldId id="282" r:id="rId5"/>
    <p:sldId id="258" r:id="rId6"/>
    <p:sldId id="260" r:id="rId7"/>
    <p:sldId id="268" r:id="rId8"/>
    <p:sldId id="269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737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156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226D1-EBD5-4001-941D-CAA2A692B7DE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5F671-1214-4E65-A7A8-6AA6426B1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98A69-384E-4CAD-BD84-F5D8028A5897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80CEF-34B2-4B6E-9988-F05EA2D9B1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0CEF-34B2-4B6E-9988-F05EA2D9B17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0CEF-34B2-4B6E-9988-F05EA2D9B17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0CEF-34B2-4B6E-9988-F05EA2D9B17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0CEF-34B2-4B6E-9988-F05EA2D9B17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30.jpe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Рисунок 2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5143504" y="714356"/>
            <a:ext cx="3357586" cy="307183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Урок з алгебри</a:t>
            </a:r>
          </a:p>
          <a:p>
            <a:pPr algn="ctr"/>
            <a:r>
              <a:rPr lang="uk-UA" sz="3600" b="1" dirty="0" err="1" smtClean="0">
                <a:solidFill>
                  <a:schemeClr val="tx1"/>
                </a:solidFill>
              </a:rPr>
              <a:t>“Степені</a:t>
            </a:r>
            <a:r>
              <a:rPr lang="uk-UA" sz="3600" b="1" dirty="0" smtClean="0">
                <a:solidFill>
                  <a:schemeClr val="tx1"/>
                </a:solidFill>
              </a:rPr>
              <a:t> та їх </a:t>
            </a:r>
            <a:r>
              <a:rPr lang="uk-UA" sz="3600" b="1" dirty="0" err="1" smtClean="0">
                <a:solidFill>
                  <a:schemeClr val="tx1"/>
                </a:solidFill>
              </a:rPr>
              <a:t>властивості”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85720" y="1071546"/>
            <a:ext cx="4214810" cy="16430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ВЕНЕРА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85728"/>
            <a:ext cx="3738560" cy="306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57158" y="3643314"/>
            <a:ext cx="8358246" cy="285752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Період обертання:</a:t>
            </a:r>
          </a:p>
          <a:p>
            <a:pPr indent="457200"/>
            <a:endParaRPr lang="uk-UA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Діаметр планети:</a:t>
            </a:r>
          </a:p>
          <a:p>
            <a:pPr indent="457200"/>
            <a:endParaRPr lang="uk-UA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Довжина, на яку Венера </a:t>
            </a:r>
          </a:p>
          <a:p>
            <a:pPr indent="457200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менша за Землю:</a:t>
            </a:r>
          </a:p>
          <a:p>
            <a:pPr indent="457200"/>
            <a:endParaRPr lang="uk-UA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Повний оберт: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4214809" y="3857628"/>
          <a:ext cx="3571901" cy="428628"/>
        </p:xfrm>
        <a:graphic>
          <a:graphicData uri="http://schemas.openxmlformats.org/presentationml/2006/ole">
            <p:oleObj spid="_x0000_s16386" name="Equation" r:id="rId5" imgW="1803400" imgH="228600" progId="Equation.DSMT4">
              <p:embed/>
            </p:oleObj>
          </a:graphicData>
        </a:graphic>
      </p:graphicFrame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4214810" y="4429132"/>
          <a:ext cx="3500462" cy="428604"/>
        </p:xfrm>
        <a:graphic>
          <a:graphicData uri="http://schemas.openxmlformats.org/presentationml/2006/ole">
            <p:oleObj spid="_x0000_s16388" name="Equation" r:id="rId6" imgW="1727200" imgH="228600" progId="Equation.DSMT4">
              <p:embed/>
            </p:oleObj>
          </a:graphicData>
        </a:graphic>
      </p:graphicFrame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4429124" y="5429264"/>
          <a:ext cx="3429024" cy="428604"/>
        </p:xfrm>
        <a:graphic>
          <a:graphicData uri="http://schemas.openxmlformats.org/presentationml/2006/ole">
            <p:oleObj spid="_x0000_s16390" name="Equation" r:id="rId7" imgW="1701800" imgH="228600" progId="Equation.DSMT4">
              <p:embed/>
            </p:oleObj>
          </a:graphicData>
        </a:graphic>
      </p:graphicFrame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3714744" y="6000768"/>
          <a:ext cx="2714644" cy="428604"/>
        </p:xfrm>
        <a:graphic>
          <a:graphicData uri="http://schemas.openxmlformats.org/presentationml/2006/ole">
            <p:oleObj spid="_x0000_s16392" name="Equation" r:id="rId8" imgW="12954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альтернативный процесс 7"/>
          <p:cNvSpPr/>
          <p:nvPr/>
        </p:nvSpPr>
        <p:spPr>
          <a:xfrm>
            <a:off x="714348" y="785794"/>
            <a:ext cx="3286148" cy="135732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МАРС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85720" y="2786058"/>
            <a:ext cx="4857784" cy="378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5728"/>
            <a:ext cx="421484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864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Круглая лента лицом вниз 3"/>
          <p:cNvSpPr/>
          <p:nvPr/>
        </p:nvSpPr>
        <p:spPr>
          <a:xfrm>
            <a:off x="142844" y="1142984"/>
            <a:ext cx="8858280" cy="4357718"/>
          </a:xfrm>
          <a:prstGeom prst="ellipseRibbon">
            <a:avLst>
              <a:gd name="adj1" fmla="val 25000"/>
              <a:gd name="adj2" fmla="val 71992"/>
              <a:gd name="adj3" fmla="val 125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7200" b="1" dirty="0" smtClean="0"/>
              <a:t>Дякую вам </a:t>
            </a:r>
          </a:p>
          <a:p>
            <a:pPr algn="ctr"/>
            <a:r>
              <a:rPr lang="uk-UA" sz="7200" b="1" dirty="0" smtClean="0"/>
              <a:t>за урок!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470025"/>
          </a:xfrm>
        </p:spPr>
        <p:txBody>
          <a:bodyPr/>
          <a:lstStyle/>
          <a:p>
            <a:r>
              <a:rPr lang="uk-UA" b="1" dirty="0" smtClean="0"/>
              <a:t>ДОМАШНЄ ЗАВДАННЯ</a:t>
            </a:r>
            <a:br>
              <a:rPr lang="uk-UA" b="1" dirty="0" smtClean="0"/>
            </a:br>
            <a:r>
              <a:rPr lang="uk-UA" b="1" dirty="0" smtClean="0"/>
              <a:t>№270</a:t>
            </a:r>
            <a:endParaRPr lang="ru-RU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596" y="1785926"/>
            <a:ext cx="8286808" cy="45005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Швидкість світла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300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 000 км/с=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Маса Землі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6 000 000 000 000 000 000 000 т  =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Маса Місяця 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73 500 000 000 000 000 000 т=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Об’єм Землі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1 083 000 000 000 км</a:t>
            </a:r>
            <a:r>
              <a:rPr lang="uk-UA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6643702" y="2428868"/>
          <a:ext cx="952500" cy="517525"/>
        </p:xfrm>
        <a:graphic>
          <a:graphicData uri="http://schemas.openxmlformats.org/presentationml/2006/ole">
            <p:oleObj spid="_x0000_s61442" name="Equation" r:id="rId5" imgW="368280" imgH="203040" progId="Equation.DSMT4">
              <p:embed/>
            </p:oleObj>
          </a:graphicData>
        </a:graphic>
      </p:graphicFrame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6643702" y="3357562"/>
          <a:ext cx="1047750" cy="500062"/>
        </p:xfrm>
        <a:graphic>
          <a:graphicData uri="http://schemas.openxmlformats.org/presentationml/2006/ole">
            <p:oleObj spid="_x0000_s61443" name="Equation" r:id="rId6" imgW="419040" imgH="203040" progId="Equation.DSMT4">
              <p:embed/>
            </p:oleObj>
          </a:graphicData>
        </a:graphic>
      </p:graphicFrame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6572264" y="4214818"/>
          <a:ext cx="1362075" cy="500063"/>
        </p:xfrm>
        <a:graphic>
          <a:graphicData uri="http://schemas.openxmlformats.org/presentationml/2006/ole">
            <p:oleObj spid="_x0000_s61444" name="Equation" r:id="rId7" imgW="622080" imgH="228600" progId="Equation.DSMT4">
              <p:embed/>
            </p:oleObj>
          </a:graphicData>
        </a:graphic>
      </p:graphicFrame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6500826" y="5072074"/>
          <a:ext cx="1437621" cy="500042"/>
        </p:xfrm>
        <a:graphic>
          <a:graphicData uri="http://schemas.openxmlformats.org/presentationml/2006/ole">
            <p:oleObj spid="_x0000_s61445" name="Equation" r:id="rId8" imgW="66024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/>
          <a:lstStyle/>
          <a:p>
            <a:r>
              <a:rPr lang="uk-UA" b="1" dirty="0" smtClean="0"/>
              <a:t>ДОМАШНЄ ЗАВДАННЯ</a:t>
            </a:r>
            <a:br>
              <a:rPr lang="uk-UA" b="1" dirty="0" smtClean="0"/>
            </a:br>
            <a:r>
              <a:rPr lang="uk-UA" b="1" dirty="0" smtClean="0"/>
              <a:t>№ 328</a:t>
            </a:r>
            <a:endParaRPr lang="ru-RU" b="1" dirty="0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71538" y="1714488"/>
            <a:ext cx="271464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А) 2,5*10</a:t>
            </a:r>
            <a:r>
              <a:rPr lang="uk-UA" baseline="30000" dirty="0" smtClean="0"/>
              <a:t>4</a:t>
            </a:r>
            <a:r>
              <a:rPr lang="uk-UA" dirty="0" smtClean="0"/>
              <a:t>+3,3*10</a:t>
            </a:r>
            <a:r>
              <a:rPr lang="uk-UA" baseline="30000" dirty="0" smtClean="0"/>
              <a:t>5</a:t>
            </a:r>
            <a:r>
              <a:rPr lang="uk-UA" dirty="0" smtClean="0"/>
              <a:t>=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2500306"/>
            <a:ext cx="271464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Б) 7,7*10</a:t>
            </a:r>
            <a:r>
              <a:rPr lang="uk-UA" baseline="30000" dirty="0" smtClean="0"/>
              <a:t>7</a:t>
            </a:r>
            <a:r>
              <a:rPr lang="uk-UA" dirty="0" smtClean="0"/>
              <a:t>-5*10</a:t>
            </a:r>
            <a:r>
              <a:rPr lang="uk-UA" baseline="30000" dirty="0" smtClean="0"/>
              <a:t>5</a:t>
            </a:r>
            <a:r>
              <a:rPr lang="uk-UA" dirty="0" smtClean="0"/>
              <a:t>=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3286124"/>
            <a:ext cx="271464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В) 6,4*10</a:t>
            </a:r>
            <a:r>
              <a:rPr lang="uk-UA" baseline="30000" dirty="0" smtClean="0"/>
              <a:t>5</a:t>
            </a:r>
            <a:r>
              <a:rPr lang="uk-UA" dirty="0" smtClean="0"/>
              <a:t>(3,2*10</a:t>
            </a:r>
            <a:r>
              <a:rPr lang="uk-UA" baseline="30000" dirty="0" smtClean="0"/>
              <a:t>4</a:t>
            </a:r>
            <a:r>
              <a:rPr lang="uk-UA" dirty="0" smtClean="0"/>
              <a:t>)=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71538" y="4071942"/>
            <a:ext cx="271464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Г)5,5*10</a:t>
            </a:r>
            <a:r>
              <a:rPr lang="uk-UA" baseline="30000" dirty="0" smtClean="0"/>
              <a:t>7</a:t>
            </a:r>
            <a:r>
              <a:rPr lang="uk-UA" dirty="0" smtClean="0"/>
              <a:t>+8,3*10</a:t>
            </a:r>
            <a:r>
              <a:rPr lang="uk-UA" baseline="30000" dirty="0" smtClean="0"/>
              <a:t>6</a:t>
            </a:r>
            <a:r>
              <a:rPr lang="uk-UA" dirty="0" smtClean="0"/>
              <a:t>=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71538" y="4857760"/>
            <a:ext cx="271464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Г) 7,7*10</a:t>
            </a:r>
            <a:r>
              <a:rPr lang="uk-UA" baseline="30000" dirty="0" smtClean="0"/>
              <a:t>4</a:t>
            </a:r>
            <a:r>
              <a:rPr lang="uk-UA" dirty="0" smtClean="0"/>
              <a:t>-7,1*10</a:t>
            </a:r>
            <a:r>
              <a:rPr lang="uk-UA" baseline="30000" dirty="0" smtClean="0"/>
              <a:t>6</a:t>
            </a:r>
            <a:r>
              <a:rPr lang="uk-UA" dirty="0" smtClean="0"/>
              <a:t>=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71538" y="5643578"/>
            <a:ext cx="271464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Д) 6,4*10</a:t>
            </a:r>
            <a:r>
              <a:rPr lang="uk-UA" baseline="30000" dirty="0" smtClean="0"/>
              <a:t>-3</a:t>
            </a:r>
            <a:r>
              <a:rPr lang="uk-UA" dirty="0" smtClean="0"/>
              <a:t>*2*10</a:t>
            </a:r>
            <a:r>
              <a:rPr lang="uk-UA" baseline="30000" dirty="0" smtClean="0"/>
              <a:t>3</a:t>
            </a:r>
            <a:r>
              <a:rPr lang="uk-UA" dirty="0" smtClean="0"/>
              <a:t>=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572132" y="1714488"/>
            <a:ext cx="200026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20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572132" y="2500306"/>
            <a:ext cx="200026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-7 023000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572132" y="3286124"/>
            <a:ext cx="200026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76 500 000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572132" y="4071942"/>
            <a:ext cx="200026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12,8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572132" y="4857760"/>
            <a:ext cx="200026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350 000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572132" y="5643578"/>
            <a:ext cx="200026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63 300 000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428596" y="0"/>
            <a:ext cx="8143932" cy="192880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 45 хвилин навколо Сонячної системи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928802"/>
            <a:ext cx="7715304" cy="4857760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14282" y="500042"/>
            <a:ext cx="3000396" cy="857256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360000"/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1) 5·5·5·5=4</a:t>
            </a:r>
            <a:r>
              <a:rPr lang="uk-UA" sz="3200" b="1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214282" y="1643050"/>
            <a:ext cx="3000396" cy="857256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360000"/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 7</a:t>
            </a:r>
            <a:r>
              <a:rPr lang="uk-UA" sz="3200" b="1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214282" y="2786058"/>
            <a:ext cx="3000396" cy="857256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360000"/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3) 2</a:t>
            </a:r>
            <a:r>
              <a:rPr lang="uk-UA" sz="3200" b="1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·2</a:t>
            </a:r>
            <a:r>
              <a:rPr lang="uk-UA" sz="3200" b="1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uk-UA" sz="3200" b="1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214282" y="3929066"/>
            <a:ext cx="3000396" cy="857256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360000"/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4) 2</a:t>
            </a:r>
            <a:r>
              <a:rPr lang="uk-UA" sz="3200" b="1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·2</a:t>
            </a:r>
            <a:r>
              <a:rPr lang="uk-UA" sz="3200" b="1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=4</a:t>
            </a:r>
            <a:r>
              <a:rPr lang="uk-UA" sz="3200" b="1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214282" y="5072074"/>
            <a:ext cx="3000396" cy="857256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360000"/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5) 2</a:t>
            </a:r>
            <a:r>
              <a:rPr lang="uk-UA" sz="3200" b="1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:2</a:t>
            </a:r>
            <a:r>
              <a:rPr lang="uk-UA" sz="3200" b="1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uk-UA" sz="3200" b="1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275561"/>
            <a:ext cx="2287476" cy="4082265"/>
          </a:xfrm>
          <a:prstGeom prst="bevel">
            <a:avLst>
              <a:gd name="adj" fmla="val 5548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Прямоугольник с двумя вырезанными противолежащими углами 22"/>
          <p:cNvSpPr/>
          <p:nvPr/>
        </p:nvSpPr>
        <p:spPr>
          <a:xfrm>
            <a:off x="6000760" y="500042"/>
            <a:ext cx="2928958" cy="857256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360000"/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6) 5</a:t>
            </a:r>
            <a:r>
              <a:rPr lang="uk-UA" sz="3200" b="1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6000760" y="1643050"/>
            <a:ext cx="2928958" cy="857256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360000"/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7) 3</a:t>
            </a:r>
            <a:r>
              <a:rPr lang="uk-UA" sz="3200" b="1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:3</a:t>
            </a:r>
            <a:r>
              <a:rPr lang="uk-UA" sz="3200" b="1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uk-UA" sz="3200" b="1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вырезанными противолежащими углами 24"/>
          <p:cNvSpPr/>
          <p:nvPr/>
        </p:nvSpPr>
        <p:spPr>
          <a:xfrm>
            <a:off x="6000760" y="2786058"/>
            <a:ext cx="2928958" cy="857256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360000"/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8) (2Х)</a:t>
            </a:r>
            <a:r>
              <a:rPr lang="uk-UA" sz="3200" b="1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=2Х</a:t>
            </a:r>
            <a:r>
              <a:rPr lang="uk-UA" sz="3200" b="1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вырезанными противолежащими углами 25"/>
          <p:cNvSpPr/>
          <p:nvPr/>
        </p:nvSpPr>
        <p:spPr>
          <a:xfrm>
            <a:off x="6000760" y="3929066"/>
            <a:ext cx="2928958" cy="857256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360000"/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9) 2</a:t>
            </a:r>
            <a:r>
              <a:rPr lang="uk-UA" sz="3200" b="1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uk-UA" sz="3200" b="1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uk-UA" sz="3200" b="1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с двумя вырезанными противолежащими углами 26"/>
          <p:cNvSpPr/>
          <p:nvPr/>
        </p:nvSpPr>
        <p:spPr>
          <a:xfrm>
            <a:off x="6000760" y="5072074"/>
            <a:ext cx="2928958" cy="857256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360000"/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10) (-3)</a:t>
            </a:r>
            <a:r>
              <a:rPr lang="uk-UA" sz="3200" b="1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-9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571472" y="142876"/>
            <a:ext cx="8001056" cy="11429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НЕПТУН та УРАН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85720" y="1785926"/>
            <a:ext cx="6215106" cy="2000264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НЕПТУН (дівчатка)</a:t>
            </a:r>
          </a:p>
          <a:p>
            <a:pPr algn="ctr"/>
            <a:endParaRPr lang="uk-UA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/>
              <a:t>Маса: 102 430 000 000 000 000 000 000 000;</a:t>
            </a:r>
          </a:p>
          <a:p>
            <a:pPr algn="ctr"/>
            <a:r>
              <a:rPr lang="uk-UA" sz="2400" b="1" dirty="0" smtClean="0"/>
              <a:t>Діаметр: 49528 </a:t>
            </a:r>
            <a:endParaRPr lang="ru-RU" sz="2400" b="1" dirty="0" smtClean="0"/>
          </a:p>
          <a:p>
            <a:pPr algn="ctr"/>
            <a:r>
              <a:rPr lang="uk-UA" sz="2400" b="1" dirty="0" smtClean="0"/>
              <a:t>Відстань: 4491100000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3714744" y="4286256"/>
            <a:ext cx="5214974" cy="214314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УРАН (хлопчика)</a:t>
            </a:r>
          </a:p>
          <a:p>
            <a:pPr algn="ctr"/>
            <a:endParaRPr lang="uk-UA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/>
              <a:t>Маса: </a:t>
            </a:r>
          </a:p>
          <a:p>
            <a:pPr algn="ctr"/>
            <a:r>
              <a:rPr lang="uk-UA" sz="2400" b="1" dirty="0" smtClean="0"/>
              <a:t>102 430 000 000 000 000 000 000 000;</a:t>
            </a:r>
          </a:p>
          <a:p>
            <a:pPr algn="ctr"/>
            <a:r>
              <a:rPr lang="uk-UA" sz="2400" b="1" dirty="0" smtClean="0"/>
              <a:t>Діаметр: 49 528 </a:t>
            </a:r>
            <a:endParaRPr lang="ru-RU" sz="2400" b="1" dirty="0" smtClean="0"/>
          </a:p>
          <a:p>
            <a:pPr algn="ctr"/>
            <a:r>
              <a:rPr lang="uk-UA" sz="2400" b="1" dirty="0" smtClean="0"/>
              <a:t>Відстань: 4 491 100 000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714488"/>
            <a:ext cx="1855769" cy="207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4143380"/>
            <a:ext cx="3214709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4000432" cy="300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5072066" y="1214422"/>
            <a:ext cx="3571900" cy="1428760"/>
          </a:xfrm>
          <a:prstGeom prst="snip2DiagRect">
            <a:avLst>
              <a:gd name="adj1" fmla="val 0"/>
              <a:gd name="adj2" fmla="val 3417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САТУРН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500438"/>
            <a:ext cx="8501122" cy="7858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Ширина кілець:</a:t>
            </a:r>
          </a:p>
          <a:p>
            <a:endPara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3714744" y="3643314"/>
          <a:ext cx="4191029" cy="571504"/>
        </p:xfrm>
        <a:graphic>
          <a:graphicData uri="http://schemas.openxmlformats.org/presentationml/2006/ole">
            <p:oleObj spid="_x0000_s19465" name="Equation" r:id="rId5" imgW="1676400" imgH="228600" progId="Equation.DSMT4">
              <p:embed/>
            </p:oleObj>
          </a:graphicData>
        </a:graphic>
      </p:graphicFrame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4500570"/>
            <a:ext cx="8501122" cy="7858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Кількість кілець: </a:t>
            </a:r>
          </a:p>
          <a:p>
            <a:endParaRPr lang="uk-UA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3857620" y="4643446"/>
          <a:ext cx="4643470" cy="571504"/>
        </p:xfrm>
        <a:graphic>
          <a:graphicData uri="http://schemas.openxmlformats.org/presentationml/2006/ole">
            <p:oleObj spid="_x0000_s19467" name="Equation" r:id="rId6" imgW="2006600" imgH="228600" progId="Equation.DSMT4">
              <p:embed/>
            </p:oleObj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285720" y="5500702"/>
            <a:ext cx="8501122" cy="7858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Діаметр телескопа: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69" name="Object 13"/>
          <p:cNvGraphicFramePr>
            <a:graphicFrameLocks noChangeAspect="1"/>
          </p:cNvGraphicFramePr>
          <p:nvPr/>
        </p:nvGraphicFramePr>
        <p:xfrm>
          <a:off x="4214810" y="5643578"/>
          <a:ext cx="4396203" cy="571480"/>
        </p:xfrm>
        <a:graphic>
          <a:graphicData uri="http://schemas.openxmlformats.org/presentationml/2006/ole">
            <p:oleObj spid="_x0000_s19469" name="Equation" r:id="rId7" imgW="20066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агетная рамка 3"/>
          <p:cNvSpPr/>
          <p:nvPr/>
        </p:nvSpPr>
        <p:spPr>
          <a:xfrm>
            <a:off x="785786" y="642918"/>
            <a:ext cx="3571900" cy="1214446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ЮПІТЕР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214422"/>
            <a:ext cx="3714701" cy="278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2137394" y="4808792"/>
            <a:ext cx="6720886" cy="1834918"/>
          </a:xfrm>
          <a:prstGeom prst="horizontalScroll">
            <a:avLst>
              <a:gd name="adj" fmla="val 1476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923212" y="5214950"/>
          <a:ext cx="5429288" cy="1097287"/>
        </p:xfrm>
        <a:graphic>
          <a:graphicData uri="http://schemas.openxmlformats.org/presentationml/2006/ole">
            <p:oleObj spid="_x0000_s18434" name="Equation" r:id="rId5" imgW="1180800" imgH="228600" progId="Equation.DSMT4">
              <p:embed/>
            </p:oleObj>
          </a:graphicData>
        </a:graphic>
      </p:graphicFrame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2285992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5214878" y="928670"/>
            <a:ext cx="3500526" cy="1071570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МЕРКУРІЙ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7" y="285729"/>
            <a:ext cx="457451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агетная рамка 5"/>
          <p:cNvSpPr/>
          <p:nvPr/>
        </p:nvSpPr>
        <p:spPr>
          <a:xfrm>
            <a:off x="428596" y="3214686"/>
            <a:ext cx="8143932" cy="3286148"/>
          </a:xfrm>
          <a:prstGeom prst="bevel">
            <a:avLst>
              <a:gd name="adj" fmla="val 6676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Середня швидкість:</a:t>
            </a:r>
          </a:p>
          <a:p>
            <a:pPr indent="457200"/>
            <a:endParaRPr lang="uk-UA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Один рік становить:</a:t>
            </a:r>
          </a:p>
          <a:p>
            <a:pPr indent="457200"/>
            <a:endParaRPr lang="uk-UA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Період обертання:</a:t>
            </a:r>
          </a:p>
          <a:p>
            <a:pPr indent="457200"/>
            <a:endParaRPr lang="uk-UA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Власне обертання: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4143372" y="3786190"/>
          <a:ext cx="3375284" cy="500042"/>
        </p:xfrm>
        <a:graphic>
          <a:graphicData uri="http://schemas.openxmlformats.org/presentationml/2006/ole">
            <p:oleObj spid="_x0000_s17410" name="Equation" r:id="rId5" imgW="1549400" imgH="228600" progId="Equation.DSMT4">
              <p:embed/>
            </p:oleObj>
          </a:graphicData>
        </a:graphic>
      </p:graphicFrame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4214810" y="4357694"/>
          <a:ext cx="3035945" cy="428604"/>
        </p:xfrm>
        <a:graphic>
          <a:graphicData uri="http://schemas.openxmlformats.org/presentationml/2006/ole">
            <p:oleObj spid="_x0000_s17412" name="Equation" r:id="rId6" imgW="1612900" imgH="228600" progId="Equation.DSMT4">
              <p:embed/>
            </p:oleObj>
          </a:graphicData>
        </a:graphic>
      </p:graphicFrame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3857620" y="4857760"/>
          <a:ext cx="3786182" cy="488540"/>
        </p:xfrm>
        <a:graphic>
          <a:graphicData uri="http://schemas.openxmlformats.org/presentationml/2006/ole">
            <p:oleObj spid="_x0000_s17414" name="Equation" r:id="rId7" imgW="1765300" imgH="228600" progId="Equation.DSMT4">
              <p:embed/>
            </p:oleObj>
          </a:graphicData>
        </a:graphic>
      </p:graphicFrame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4000496" y="5357826"/>
          <a:ext cx="2937747" cy="500042"/>
        </p:xfrm>
        <a:graphic>
          <a:graphicData uri="http://schemas.openxmlformats.org/presentationml/2006/ole">
            <p:oleObj spid="_x0000_s17416" name="Equation" r:id="rId8" imgW="13462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199</Words>
  <Application>Microsoft Office PowerPoint</Application>
  <PresentationFormat>Экран (4:3)</PresentationFormat>
  <Paragraphs>77</Paragraphs>
  <Slides>12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Тема Office</vt:lpstr>
      <vt:lpstr>MathType 6.0 Equation</vt:lpstr>
      <vt:lpstr>Equation</vt:lpstr>
      <vt:lpstr>Слайд 1</vt:lpstr>
      <vt:lpstr>ДОМАШНЄ ЗАВДАННЯ №270</vt:lpstr>
      <vt:lpstr>ДОМАШНЄ ЗАВДАННЯ № 328</vt:lpstr>
      <vt:lpstr>«За 45 хвилин навколо Сонячної системи»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LISA</cp:lastModifiedBy>
  <cp:revision>35</cp:revision>
  <dcterms:modified xsi:type="dcterms:W3CDTF">2013-11-05T20:03:37Z</dcterms:modified>
</cp:coreProperties>
</file>